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Hammersmith One"/>
      <p:regular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Helvetica Neue"/>
      <p:regular r:id="rId21"/>
      <p:bold r:id="rId22"/>
      <p:italic r:id="rId23"/>
      <p:boldItalic r:id="rId24"/>
    </p:embeddedFont>
    <p:embeddedFont>
      <p:font typeface="Century Gothic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gPqr4uUKfav9caEIeJSpveJOS8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CenturyGothic-bold.fntdata"/><Relationship Id="rId25" Type="http://schemas.openxmlformats.org/officeDocument/2006/relationships/font" Target="fonts/CenturyGothic-regular.fntdata"/><Relationship Id="rId28" Type="http://schemas.openxmlformats.org/officeDocument/2006/relationships/font" Target="fonts/CenturyGothic-boldItalic.fntdata"/><Relationship Id="rId27" Type="http://schemas.openxmlformats.org/officeDocument/2006/relationships/font" Target="fonts/CenturyGothic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font" Target="fonts/HammersmithOne-regular.fntdata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B">
  <p:cSld name="1_Title Slide B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4"/>
          <p:cNvPicPr preferRelativeResize="0"/>
          <p:nvPr/>
        </p:nvPicPr>
        <p:blipFill rotWithShape="1">
          <a:blip r:embed="rId2">
            <a:alphaModFix/>
          </a:blip>
          <a:srcRect b="876" l="198" r="796" t="11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4"/>
          <p:cNvSpPr txBox="1"/>
          <p:nvPr>
            <p:ph type="ctrTitle"/>
          </p:nvPr>
        </p:nvSpPr>
        <p:spPr>
          <a:xfrm>
            <a:off x="5132791" y="1122363"/>
            <a:ext cx="67728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" type="subTitle"/>
          </p:nvPr>
        </p:nvSpPr>
        <p:spPr>
          <a:xfrm>
            <a:off x="5132791" y="4037162"/>
            <a:ext cx="6772862" cy="1220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920"/>
              <a:buNone/>
              <a:defRPr sz="2400">
                <a:solidFill>
                  <a:srgbClr val="FABF00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14"/>
          <p:cNvCxnSpPr/>
          <p:nvPr/>
        </p:nvCxnSpPr>
        <p:spPr>
          <a:xfrm>
            <a:off x="743469" y="3756808"/>
            <a:ext cx="0" cy="585787"/>
          </a:xfrm>
          <a:prstGeom prst="straightConnector1">
            <a:avLst/>
          </a:prstGeom>
          <a:noFill/>
          <a:ln cap="rnd" cmpd="sng" w="38100">
            <a:solidFill>
              <a:srgbClr val="7F6BB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" name="Google Shape;28;p14"/>
          <p:cNvSpPr txBox="1"/>
          <p:nvPr/>
        </p:nvSpPr>
        <p:spPr>
          <a:xfrm>
            <a:off x="203939" y="63563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2021 // FILKOM x MIPA UB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14"/>
          <p:cNvSpPr txBox="1"/>
          <p:nvPr/>
        </p:nvSpPr>
        <p:spPr>
          <a:xfrm>
            <a:off x="4417904" y="6638925"/>
            <a:ext cx="7440722" cy="1682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Instruktur FGA Big Data Using Python Kelas B: Imam Cholissodin, S.Si., M.Kom | Asisten: Yonas Asmara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124" name="Google Shape;124;p24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125" name="Google Shape;125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31" name="Google Shape;131;p25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132" name="Google Shape;132;p25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33" name="Google Shape;133;p25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134" name="Google Shape;134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25"/>
          <p:cNvSpPr/>
          <p:nvPr/>
        </p:nvSpPr>
        <p:spPr>
          <a:xfrm>
            <a:off x="10654049" y="0"/>
            <a:ext cx="1294670" cy="1177964"/>
          </a:xfrm>
          <a:custGeom>
            <a:rect b="b" l="l" r="r" t="t"/>
            <a:pathLst>
              <a:path extrusionOk="0" h="1177964" w="1294670">
                <a:moveTo>
                  <a:pt x="340983" y="0"/>
                </a:moveTo>
                <a:lnTo>
                  <a:pt x="634632" y="0"/>
                </a:lnTo>
                <a:lnTo>
                  <a:pt x="655133" y="56263"/>
                </a:lnTo>
                <a:cubicBezTo>
                  <a:pt x="710099" y="207115"/>
                  <a:pt x="710099" y="207115"/>
                  <a:pt x="710099" y="207115"/>
                </a:cubicBezTo>
                <a:cubicBezTo>
                  <a:pt x="734257" y="157177"/>
                  <a:pt x="731371" y="161882"/>
                  <a:pt x="768893" y="100714"/>
                </a:cubicBezTo>
                <a:cubicBezTo>
                  <a:pt x="791451" y="69220"/>
                  <a:pt x="811121" y="42432"/>
                  <a:pt x="828133" y="21297"/>
                </a:cubicBezTo>
                <a:lnTo>
                  <a:pt x="846479" y="0"/>
                </a:lnTo>
                <a:lnTo>
                  <a:pt x="1083221" y="0"/>
                </a:lnTo>
                <a:lnTo>
                  <a:pt x="1100895" y="22676"/>
                </a:lnTo>
                <a:cubicBezTo>
                  <a:pt x="1112901" y="41373"/>
                  <a:pt x="1120523" y="60619"/>
                  <a:pt x="1125070" y="79598"/>
                </a:cubicBezTo>
                <a:cubicBezTo>
                  <a:pt x="1132346" y="109964"/>
                  <a:pt x="1128392" y="126966"/>
                  <a:pt x="1113960" y="150493"/>
                </a:cubicBezTo>
                <a:cubicBezTo>
                  <a:pt x="937142" y="417624"/>
                  <a:pt x="937142" y="417624"/>
                  <a:pt x="937142" y="417624"/>
                </a:cubicBezTo>
                <a:cubicBezTo>
                  <a:pt x="1119777" y="426046"/>
                  <a:pt x="1119777" y="426046"/>
                  <a:pt x="1119777" y="426046"/>
                </a:cubicBezTo>
                <a:cubicBezTo>
                  <a:pt x="1182329" y="419086"/>
                  <a:pt x="1221039" y="429881"/>
                  <a:pt x="1246385" y="451904"/>
                </a:cubicBezTo>
                <a:cubicBezTo>
                  <a:pt x="1271730" y="473928"/>
                  <a:pt x="1283712" y="507181"/>
                  <a:pt x="1288101" y="542252"/>
                </a:cubicBezTo>
                <a:cubicBezTo>
                  <a:pt x="1296129" y="592508"/>
                  <a:pt x="1297632" y="632285"/>
                  <a:pt x="1287905" y="658697"/>
                </a:cubicBezTo>
                <a:cubicBezTo>
                  <a:pt x="1278179" y="685110"/>
                  <a:pt x="1254337" y="702863"/>
                  <a:pt x="1208787" y="713777"/>
                </a:cubicBezTo>
                <a:cubicBezTo>
                  <a:pt x="1186012" y="719233"/>
                  <a:pt x="1170828" y="722871"/>
                  <a:pt x="1158531" y="721803"/>
                </a:cubicBezTo>
                <a:cubicBezTo>
                  <a:pt x="1131051" y="724374"/>
                  <a:pt x="1120573" y="730898"/>
                  <a:pt x="1017492" y="719471"/>
                </a:cubicBezTo>
                <a:cubicBezTo>
                  <a:pt x="906819" y="709863"/>
                  <a:pt x="928527" y="716704"/>
                  <a:pt x="877520" y="704842"/>
                </a:cubicBezTo>
                <a:cubicBezTo>
                  <a:pt x="946956" y="961139"/>
                  <a:pt x="946956" y="961139"/>
                  <a:pt x="946956" y="961139"/>
                </a:cubicBezTo>
                <a:cubicBezTo>
                  <a:pt x="963327" y="1029464"/>
                  <a:pt x="966649" y="1076832"/>
                  <a:pt x="946445" y="1109769"/>
                </a:cubicBezTo>
                <a:cubicBezTo>
                  <a:pt x="933832" y="1140887"/>
                  <a:pt x="899512" y="1165165"/>
                  <a:pt x="856848" y="1171373"/>
                </a:cubicBezTo>
                <a:cubicBezTo>
                  <a:pt x="818890" y="1180467"/>
                  <a:pt x="786704" y="1180151"/>
                  <a:pt x="760291" y="1170424"/>
                </a:cubicBezTo>
                <a:cubicBezTo>
                  <a:pt x="736764" y="1155992"/>
                  <a:pt x="707781" y="1118785"/>
                  <a:pt x="683819" y="1052279"/>
                </a:cubicBezTo>
                <a:cubicBezTo>
                  <a:pt x="588285" y="754070"/>
                  <a:pt x="588285" y="754070"/>
                  <a:pt x="588285" y="754070"/>
                </a:cubicBezTo>
                <a:cubicBezTo>
                  <a:pt x="450492" y="999811"/>
                  <a:pt x="450492" y="999811"/>
                  <a:pt x="450492" y="999811"/>
                </a:cubicBezTo>
                <a:cubicBezTo>
                  <a:pt x="425266" y="1062047"/>
                  <a:pt x="389879" y="1098621"/>
                  <a:pt x="344329" y="1109535"/>
                </a:cubicBezTo>
                <a:cubicBezTo>
                  <a:pt x="321554" y="1114991"/>
                  <a:pt x="296960" y="1112856"/>
                  <a:pt x="278138" y="1101311"/>
                </a:cubicBezTo>
                <a:cubicBezTo>
                  <a:pt x="251726" y="1091584"/>
                  <a:pt x="235791" y="1075333"/>
                  <a:pt x="218037" y="1051491"/>
                </a:cubicBezTo>
                <a:cubicBezTo>
                  <a:pt x="213331" y="1048604"/>
                  <a:pt x="206807" y="1038126"/>
                  <a:pt x="200283" y="1027648"/>
                </a:cubicBezTo>
                <a:cubicBezTo>
                  <a:pt x="189053" y="1014284"/>
                  <a:pt x="177824" y="1000919"/>
                  <a:pt x="178891" y="988622"/>
                </a:cubicBezTo>
                <a:cubicBezTo>
                  <a:pt x="170548" y="970553"/>
                  <a:pt x="175569" y="941254"/>
                  <a:pt x="191068" y="905431"/>
                </a:cubicBezTo>
                <a:cubicBezTo>
                  <a:pt x="198976" y="871426"/>
                  <a:pt x="234679" y="802666"/>
                  <a:pt x="287701" y="705675"/>
                </a:cubicBezTo>
                <a:cubicBezTo>
                  <a:pt x="317632" y="646326"/>
                  <a:pt x="376862" y="591998"/>
                  <a:pt x="379748" y="587292"/>
                </a:cubicBezTo>
                <a:cubicBezTo>
                  <a:pt x="362746" y="583338"/>
                  <a:pt x="304147" y="573296"/>
                  <a:pt x="262551" y="567207"/>
                </a:cubicBezTo>
                <a:cubicBezTo>
                  <a:pt x="248435" y="558548"/>
                  <a:pt x="186950" y="553210"/>
                  <a:pt x="117122" y="529803"/>
                </a:cubicBezTo>
                <a:cubicBezTo>
                  <a:pt x="51999" y="509282"/>
                  <a:pt x="74774" y="503825"/>
                  <a:pt x="37132" y="480734"/>
                </a:cubicBezTo>
                <a:cubicBezTo>
                  <a:pt x="23016" y="472075"/>
                  <a:pt x="14673" y="454005"/>
                  <a:pt x="7397" y="423639"/>
                </a:cubicBezTo>
                <a:cubicBezTo>
                  <a:pt x="-4584" y="390386"/>
                  <a:pt x="437" y="361087"/>
                  <a:pt x="5458" y="331788"/>
                </a:cubicBezTo>
                <a:cubicBezTo>
                  <a:pt x="12614" y="277895"/>
                  <a:pt x="46182" y="233729"/>
                  <a:pt x="99324" y="220997"/>
                </a:cubicBezTo>
                <a:cubicBezTo>
                  <a:pt x="122099" y="215540"/>
                  <a:pt x="146693" y="217675"/>
                  <a:pt x="183584" y="220878"/>
                </a:cubicBezTo>
                <a:cubicBezTo>
                  <a:pt x="312762" y="274216"/>
                  <a:pt x="310943" y="266625"/>
                  <a:pt x="425254" y="291416"/>
                </a:cubicBezTo>
                <a:cubicBezTo>
                  <a:pt x="368986" y="140334"/>
                  <a:pt x="368986" y="140334"/>
                  <a:pt x="368986" y="140334"/>
                </a:cubicBezTo>
                <a:cubicBezTo>
                  <a:pt x="370053" y="128037"/>
                  <a:pt x="366415" y="112854"/>
                  <a:pt x="359891" y="102376"/>
                </a:cubicBezTo>
                <a:cubicBezTo>
                  <a:pt x="358072" y="94784"/>
                  <a:pt x="351548" y="84306"/>
                  <a:pt x="349729" y="76715"/>
                </a:cubicBezTo>
                <a:cubicBezTo>
                  <a:pt x="342453" y="46349"/>
                  <a:pt x="339615" y="21943"/>
                  <a:pt x="340401" y="2187"/>
                </a:cubicBezTo>
                <a:lnTo>
                  <a:pt x="3409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1154954" y="1447800"/>
            <a:ext cx="340106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146" name="Google Shape;146;p27"/>
          <p:cNvSpPr txBox="1"/>
          <p:nvPr>
            <p:ph idx="2" type="body"/>
          </p:nvPr>
        </p:nvSpPr>
        <p:spPr>
          <a:xfrm>
            <a:off x="1154955" y="3129280"/>
            <a:ext cx="3401062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47" name="Google Shape;147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8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4" name="Google Shape;154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9"/>
          <p:cNvSpPr/>
          <p:nvPr>
            <p:ph idx="2" type="pic"/>
          </p:nvPr>
        </p:nvSpPr>
        <p:spPr>
          <a:xfrm>
            <a:off x="1154955" y="685799"/>
            <a:ext cx="8825658" cy="3640667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61" name="Google Shape;161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67" name="Google Shape;167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1574800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3" name="Google Shape;173;p31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4" name="Google Shape;174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3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78" name="Google Shape;178;p31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1154954" y="3124201"/>
            <a:ext cx="8825659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15"/>
          <p:cNvGrpSpPr/>
          <p:nvPr/>
        </p:nvGrpSpPr>
        <p:grpSpPr>
          <a:xfrm>
            <a:off x="1925914" y="286753"/>
            <a:ext cx="2172608" cy="771782"/>
            <a:chOff x="4475991" y="462098"/>
            <a:chExt cx="3102496" cy="1102109"/>
          </a:xfrm>
        </p:grpSpPr>
        <p:sp>
          <p:nvSpPr>
            <p:cNvPr id="44" name="Google Shape;44;p15"/>
            <p:cNvSpPr/>
            <p:nvPr/>
          </p:nvSpPr>
          <p:spPr>
            <a:xfrm rot="600114">
              <a:off x="4532666" y="754398"/>
              <a:ext cx="694205" cy="713383"/>
            </a:xfrm>
            <a:custGeom>
              <a:rect b="b" l="l" r="r" t="t"/>
              <a:pathLst>
                <a:path extrusionOk="0" h="60" w="58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" name="Google Shape;45;p15"/>
            <p:cNvSpPr/>
            <p:nvPr/>
          </p:nvSpPr>
          <p:spPr>
            <a:xfrm rot="600114">
              <a:off x="5791465" y="505937"/>
              <a:ext cx="587404" cy="943792"/>
            </a:xfrm>
            <a:custGeom>
              <a:rect b="b" l="l" r="r" t="t"/>
              <a:pathLst>
                <a:path extrusionOk="0" h="79" w="4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" name="Google Shape;46;p15"/>
            <p:cNvSpPr/>
            <p:nvPr/>
          </p:nvSpPr>
          <p:spPr>
            <a:xfrm rot="600114">
              <a:off x="7087193" y="757585"/>
              <a:ext cx="427203" cy="775416"/>
            </a:xfrm>
            <a:custGeom>
              <a:rect b="b" l="l" r="r" t="t"/>
              <a:pathLst>
                <a:path extrusionOk="0" h="65" w="36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7" name="Google Shape;47;p15"/>
          <p:cNvSpPr txBox="1"/>
          <p:nvPr>
            <p:ph type="title"/>
          </p:nvPr>
        </p:nvSpPr>
        <p:spPr>
          <a:xfrm>
            <a:off x="648362" y="1502418"/>
            <a:ext cx="5158912" cy="1035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" type="body"/>
          </p:nvPr>
        </p:nvSpPr>
        <p:spPr>
          <a:xfrm>
            <a:off x="648362" y="2717800"/>
            <a:ext cx="5172182" cy="2332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grpSp>
        <p:nvGrpSpPr>
          <p:cNvPr id="49" name="Google Shape;49;p15"/>
          <p:cNvGrpSpPr/>
          <p:nvPr/>
        </p:nvGrpSpPr>
        <p:grpSpPr>
          <a:xfrm>
            <a:off x="1965598" y="5450653"/>
            <a:ext cx="2218352" cy="641300"/>
            <a:chOff x="4475992" y="5003195"/>
            <a:chExt cx="3167821" cy="915780"/>
          </a:xfrm>
        </p:grpSpPr>
        <p:sp>
          <p:nvSpPr>
            <p:cNvPr id="50" name="Google Shape;50;p15"/>
            <p:cNvSpPr/>
            <p:nvPr/>
          </p:nvSpPr>
          <p:spPr>
            <a:xfrm rot="5400000">
              <a:off x="5690691" y="5352589"/>
              <a:ext cx="749228" cy="383544"/>
            </a:xfrm>
            <a:custGeom>
              <a:rect b="b" l="l" r="r" t="t"/>
              <a:pathLst>
                <a:path extrusionOk="0" h="34" w="66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" name="Google Shape;51;p15"/>
            <p:cNvSpPr/>
            <p:nvPr/>
          </p:nvSpPr>
          <p:spPr>
            <a:xfrm rot="6274527">
              <a:off x="6910134" y="5062687"/>
              <a:ext cx="647637" cy="678578"/>
            </a:xfrm>
            <a:custGeom>
              <a:rect b="b" l="l" r="r" t="t"/>
              <a:pathLst>
                <a:path extrusionOk="0" h="60" w="57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" name="Google Shape;52;p15"/>
            <p:cNvSpPr/>
            <p:nvPr/>
          </p:nvSpPr>
          <p:spPr>
            <a:xfrm rot="4430858">
              <a:off x="4571743" y="5071596"/>
              <a:ext cx="626472" cy="670149"/>
            </a:xfrm>
            <a:custGeom>
              <a:rect b="b" l="l" r="r" t="t"/>
              <a:pathLst>
                <a:path extrusionOk="0" h="59" w="55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3" name="Google Shape;53;p15"/>
          <p:cNvSpPr/>
          <p:nvPr>
            <p:ph idx="2" type="pic"/>
          </p:nvPr>
        </p:nvSpPr>
        <p:spPr>
          <a:xfrm>
            <a:off x="6313088" y="602658"/>
            <a:ext cx="5326462" cy="5250743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88" name="Google Shape;188;p33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89" name="Google Shape;189;p33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0" name="Google Shape;190;p33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91" name="Google Shape;191;p33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2" name="Google Shape;192;p33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93" name="Google Shape;193;p33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33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3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1" name="Google Shape;201;p34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02" name="Google Shape;202;p34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3" name="Google Shape;203;p34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4" name="Google Shape;204;p34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05" name="Google Shape;205;p34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6" name="Google Shape;206;p34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7" name="Google Shape;207;p34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08" name="Google Shape;208;p34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09" name="Google Shape;209;p3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" name="Google Shape;210;p34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3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17" name="Google Shape;217;p3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6"/>
          <p:cNvSpPr txBox="1"/>
          <p:nvPr>
            <p:ph idx="1" type="body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23" name="Google Shape;223;p3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/>
          <p:nvPr>
            <p:ph idx="2" type="pic"/>
          </p:nvPr>
        </p:nvSpPr>
        <p:spPr>
          <a:xfrm>
            <a:off x="2" y="0"/>
            <a:ext cx="3041003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7"/>
          <p:cNvSpPr/>
          <p:nvPr>
            <p:ph idx="3" type="pic"/>
          </p:nvPr>
        </p:nvSpPr>
        <p:spPr>
          <a:xfrm>
            <a:off x="9136132" y="0"/>
            <a:ext cx="3055868" cy="34272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7"/>
          <p:cNvSpPr/>
          <p:nvPr>
            <p:ph idx="4" type="pic"/>
          </p:nvPr>
        </p:nvSpPr>
        <p:spPr>
          <a:xfrm>
            <a:off x="9135805" y="3427200"/>
            <a:ext cx="3056197" cy="34308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B">
  <p:cSld name="1_Title Slide B"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3"/>
          <p:cNvPicPr preferRelativeResize="0"/>
          <p:nvPr/>
        </p:nvPicPr>
        <p:blipFill rotWithShape="1">
          <a:blip r:embed="rId2">
            <a:alphaModFix/>
          </a:blip>
          <a:srcRect b="876" l="198" r="796" t="11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3"/>
          <p:cNvSpPr txBox="1"/>
          <p:nvPr>
            <p:ph type="ctrTitle"/>
          </p:nvPr>
        </p:nvSpPr>
        <p:spPr>
          <a:xfrm>
            <a:off x="5132791" y="1122363"/>
            <a:ext cx="67728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3"/>
          <p:cNvSpPr txBox="1"/>
          <p:nvPr>
            <p:ph idx="1" type="subTitle"/>
          </p:nvPr>
        </p:nvSpPr>
        <p:spPr>
          <a:xfrm>
            <a:off x="5132791" y="4037162"/>
            <a:ext cx="6772862" cy="1220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920"/>
              <a:buNone/>
              <a:defRPr sz="2400">
                <a:solidFill>
                  <a:srgbClr val="FABF00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sp>
        <p:nvSpPr>
          <p:cNvPr id="237" name="Google Shape;237;p1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9" name="Google Shape;239;p13"/>
          <p:cNvCxnSpPr/>
          <p:nvPr/>
        </p:nvCxnSpPr>
        <p:spPr>
          <a:xfrm>
            <a:off x="743469" y="3756808"/>
            <a:ext cx="0" cy="585787"/>
          </a:xfrm>
          <a:prstGeom prst="straightConnector1">
            <a:avLst/>
          </a:prstGeom>
          <a:noFill/>
          <a:ln cap="rnd" cmpd="sng" w="38100">
            <a:solidFill>
              <a:srgbClr val="7F6BB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" name="Google Shape;240;p13"/>
          <p:cNvSpPr txBox="1"/>
          <p:nvPr/>
        </p:nvSpPr>
        <p:spPr>
          <a:xfrm>
            <a:off x="203939" y="63563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u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2021 // FILKOM x MIPA UB</a:t>
            </a:r>
            <a:endParaRPr b="0" sz="1200" u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4417904" y="6638925"/>
            <a:ext cx="7440722" cy="1682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u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Instruktur FGA Big Data Using Python Kelas B: Imam Cholissodin, S.Si., M.Kom | Asisten: Yonas Asmara</a:t>
            </a:r>
            <a:endParaRPr b="0" sz="1100" u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bg>
      <p:bgPr>
        <a:solidFill>
          <a:schemeClr val="dk2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/>
          <p:nvPr>
            <p:ph idx="2" type="pic"/>
          </p:nvPr>
        </p:nvSpPr>
        <p:spPr>
          <a:xfrm>
            <a:off x="0" y="1"/>
            <a:ext cx="4817996" cy="6858001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38"/>
          <p:cNvSpPr/>
          <p:nvPr>
            <p:ph idx="3" type="pic"/>
          </p:nvPr>
        </p:nvSpPr>
        <p:spPr>
          <a:xfrm>
            <a:off x="7374705" y="-3"/>
            <a:ext cx="4817297" cy="6858001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38"/>
          <p:cNvSpPr txBox="1"/>
          <p:nvPr>
            <p:ph type="title"/>
          </p:nvPr>
        </p:nvSpPr>
        <p:spPr>
          <a:xfrm>
            <a:off x="3668764" y="728529"/>
            <a:ext cx="4929136" cy="36945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  <a:defRPr sz="4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3628231" y="4818014"/>
            <a:ext cx="4935538" cy="853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1000"/>
              </a:spcBef>
              <a:spcAft>
                <a:spcPts val="0"/>
              </a:spcAft>
              <a:buSzPts val="2240"/>
              <a:buNone/>
              <a:defRPr sz="2800">
                <a:solidFill>
                  <a:srgbClr val="D3D3D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7" name="Google Shape;247;p3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720000" y="619200"/>
            <a:ext cx="683373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" type="body"/>
          </p:nvPr>
        </p:nvSpPr>
        <p:spPr>
          <a:xfrm>
            <a:off x="719999" y="2541599"/>
            <a:ext cx="4981575" cy="3557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0" type="dt"/>
          </p:nvPr>
        </p:nvSpPr>
        <p:spPr>
          <a:xfrm>
            <a:off x="710065" y="6138000"/>
            <a:ext cx="2130425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6"/>
          <p:cNvSpPr/>
          <p:nvPr>
            <p:ph idx="2" type="pic"/>
          </p:nvPr>
        </p:nvSpPr>
        <p:spPr>
          <a:xfrm>
            <a:off x="7127399" y="0"/>
            <a:ext cx="5064603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6"/>
          <p:cNvSpPr/>
          <p:nvPr>
            <p:ph idx="3" type="pic"/>
          </p:nvPr>
        </p:nvSpPr>
        <p:spPr>
          <a:xfrm>
            <a:off x="7729581" y="2286000"/>
            <a:ext cx="446242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6"/>
          <p:cNvSpPr/>
          <p:nvPr>
            <p:ph idx="4" type="pic"/>
          </p:nvPr>
        </p:nvSpPr>
        <p:spPr>
          <a:xfrm>
            <a:off x="6529067" y="4572000"/>
            <a:ext cx="5662935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9329739" y="6138000"/>
            <a:ext cx="2130424" cy="7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/Chart/Graph">
  <p:cSld name="Timeline/Chart/Graph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720000" y="619200"/>
            <a:ext cx="10728322" cy="788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3" name="Google Shape;73;p18"/>
          <p:cNvGrpSpPr/>
          <p:nvPr/>
        </p:nvGrpSpPr>
        <p:grpSpPr>
          <a:xfrm>
            <a:off x="362889" y="367510"/>
            <a:ext cx="730262" cy="1522379"/>
            <a:chOff x="588010" y="1106329"/>
            <a:chExt cx="1529214" cy="3187961"/>
          </a:xfrm>
        </p:grpSpPr>
        <p:sp>
          <p:nvSpPr>
            <p:cNvPr id="74" name="Google Shape;74;p18"/>
            <p:cNvSpPr/>
            <p:nvPr/>
          </p:nvSpPr>
          <p:spPr>
            <a:xfrm rot="-4799886">
              <a:off x="1083914" y="3331230"/>
              <a:ext cx="879143" cy="903430"/>
            </a:xfrm>
            <a:custGeom>
              <a:rect b="b" l="l" r="r" t="t"/>
              <a:pathLst>
                <a:path extrusionOk="0" h="60" w="58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" name="Google Shape;75;p18"/>
            <p:cNvSpPr/>
            <p:nvPr/>
          </p:nvSpPr>
          <p:spPr>
            <a:xfrm rot="-4799886">
              <a:off x="869193" y="1989904"/>
              <a:ext cx="743890" cy="1195221"/>
            </a:xfrm>
            <a:custGeom>
              <a:rect b="b" l="l" r="r" t="t"/>
              <a:pathLst>
                <a:path extrusionOk="0" h="79" w="4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" name="Google Shape;76;p18"/>
            <p:cNvSpPr/>
            <p:nvPr/>
          </p:nvSpPr>
          <p:spPr>
            <a:xfrm rot="-4799886">
              <a:off x="1316205" y="967005"/>
              <a:ext cx="541011" cy="981989"/>
            </a:xfrm>
            <a:custGeom>
              <a:rect b="b" l="l" r="r" t="t"/>
              <a:pathLst>
                <a:path extrusionOk="0" h="65" w="36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7" name="Google Shape;77;p18"/>
          <p:cNvGrpSpPr/>
          <p:nvPr/>
        </p:nvGrpSpPr>
        <p:grpSpPr>
          <a:xfrm>
            <a:off x="10974414" y="224456"/>
            <a:ext cx="683102" cy="1697329"/>
            <a:chOff x="10118013" y="861876"/>
            <a:chExt cx="1430459" cy="3554321"/>
          </a:xfrm>
        </p:grpSpPr>
        <p:sp>
          <p:nvSpPr>
            <p:cNvPr id="78" name="Google Shape;78;p18"/>
            <p:cNvSpPr/>
            <p:nvPr/>
          </p:nvSpPr>
          <p:spPr>
            <a:xfrm>
              <a:off x="10562739" y="2385730"/>
              <a:ext cx="985733" cy="504616"/>
            </a:xfrm>
            <a:custGeom>
              <a:rect b="b" l="l" r="r" t="t"/>
              <a:pathLst>
                <a:path extrusionOk="0" h="34" w="66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9" name="Google Shape;79;p18"/>
            <p:cNvSpPr/>
            <p:nvPr/>
          </p:nvSpPr>
          <p:spPr>
            <a:xfrm rot="874527">
              <a:off x="10288245" y="954724"/>
              <a:ext cx="852074" cy="892781"/>
            </a:xfrm>
            <a:custGeom>
              <a:rect b="b" l="l" r="r" t="t"/>
              <a:pathLst>
                <a:path extrusionOk="0" h="60" w="57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0" name="Google Shape;80;p18"/>
            <p:cNvSpPr/>
            <p:nvPr/>
          </p:nvSpPr>
          <p:spPr>
            <a:xfrm rot="-969142">
              <a:off x="10224385" y="3437261"/>
              <a:ext cx="824227" cy="881691"/>
            </a:xfrm>
            <a:custGeom>
              <a:rect b="b" l="l" r="r" t="t"/>
              <a:pathLst>
                <a:path extrusionOk="0" h="59" w="55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774133" y="2385982"/>
            <a:ext cx="10643735" cy="3248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/>
          <p:nvPr/>
        </p:nvSpPr>
        <p:spPr>
          <a:xfrm rot="5400000">
            <a:off x="4528927" y="-805072"/>
            <a:ext cx="3134147" cy="12192001"/>
          </a:xfrm>
          <a:custGeom>
            <a:rect b="b" l="l" r="r" t="t"/>
            <a:pathLst>
              <a:path extrusionOk="0" h="12192001" w="3134147">
                <a:moveTo>
                  <a:pt x="0" y="3416314"/>
                </a:moveTo>
                <a:lnTo>
                  <a:pt x="2837" y="3247280"/>
                </a:lnTo>
                <a:lnTo>
                  <a:pt x="7702" y="3090040"/>
                </a:lnTo>
                <a:lnTo>
                  <a:pt x="82223" y="3092468"/>
                </a:lnTo>
                <a:cubicBezTo>
                  <a:pt x="538918" y="3106681"/>
                  <a:pt x="1222832" y="3121352"/>
                  <a:pt x="1325465" y="3121352"/>
                </a:cubicBezTo>
                <a:cubicBezTo>
                  <a:pt x="1688013" y="3121352"/>
                  <a:pt x="2043453" y="3043751"/>
                  <a:pt x="2263825" y="2803189"/>
                </a:cubicBezTo>
                <a:cubicBezTo>
                  <a:pt x="2477089" y="2570386"/>
                  <a:pt x="2555285" y="2151342"/>
                  <a:pt x="2555285" y="1918540"/>
                </a:cubicBezTo>
                <a:cubicBezTo>
                  <a:pt x="2555285" y="1359814"/>
                  <a:pt x="2455762" y="1080451"/>
                  <a:pt x="2242499" y="839889"/>
                </a:cubicBezTo>
                <a:cubicBezTo>
                  <a:pt x="2093214" y="684687"/>
                  <a:pt x="1581382" y="599326"/>
                  <a:pt x="1332574" y="591566"/>
                </a:cubicBezTo>
                <a:cubicBezTo>
                  <a:pt x="1172627" y="586716"/>
                  <a:pt x="648909" y="587929"/>
                  <a:pt x="226548" y="589520"/>
                </a:cubicBezTo>
                <a:lnTo>
                  <a:pt x="115838" y="589954"/>
                </a:lnTo>
                <a:lnTo>
                  <a:pt x="121218" y="489786"/>
                </a:lnTo>
                <a:cubicBezTo>
                  <a:pt x="127052" y="381154"/>
                  <a:pt x="132619" y="276859"/>
                  <a:pt x="137792" y="177371"/>
                </a:cubicBezTo>
                <a:lnTo>
                  <a:pt x="146811" y="0"/>
                </a:lnTo>
                <a:lnTo>
                  <a:pt x="3134147" y="0"/>
                </a:lnTo>
                <a:lnTo>
                  <a:pt x="3134146" y="12192001"/>
                </a:lnTo>
                <a:lnTo>
                  <a:pt x="175442" y="12192001"/>
                </a:lnTo>
                <a:lnTo>
                  <a:pt x="172880" y="12180929"/>
                </a:lnTo>
                <a:cubicBezTo>
                  <a:pt x="172880" y="12085807"/>
                  <a:pt x="172880" y="11919343"/>
                  <a:pt x="172880" y="11675594"/>
                </a:cubicBezTo>
                <a:lnTo>
                  <a:pt x="172880" y="11565780"/>
                </a:lnTo>
                <a:lnTo>
                  <a:pt x="197836" y="11565872"/>
                </a:lnTo>
                <a:cubicBezTo>
                  <a:pt x="649688" y="11566963"/>
                  <a:pt x="1357457" y="11562598"/>
                  <a:pt x="1517404" y="11562598"/>
                </a:cubicBezTo>
                <a:cubicBezTo>
                  <a:pt x="1879953" y="11562598"/>
                  <a:pt x="2206957" y="11368596"/>
                  <a:pt x="2278045" y="11267715"/>
                </a:cubicBezTo>
                <a:cubicBezTo>
                  <a:pt x="2349132" y="11166834"/>
                  <a:pt x="2555287" y="10771069"/>
                  <a:pt x="2555287" y="10297704"/>
                </a:cubicBezTo>
                <a:cubicBezTo>
                  <a:pt x="2555287" y="9979541"/>
                  <a:pt x="2384676" y="9607057"/>
                  <a:pt x="2242501" y="9451855"/>
                </a:cubicBezTo>
                <a:cubicBezTo>
                  <a:pt x="2093216" y="9211293"/>
                  <a:pt x="1638254" y="9094891"/>
                  <a:pt x="1517404" y="9079371"/>
                </a:cubicBezTo>
                <a:cubicBezTo>
                  <a:pt x="1434320" y="9068701"/>
                  <a:pt x="756514" y="9050695"/>
                  <a:pt x="292489" y="9040484"/>
                </a:cubicBezTo>
                <a:lnTo>
                  <a:pt x="172880" y="9037926"/>
                </a:lnTo>
                <a:lnTo>
                  <a:pt x="172880" y="8788777"/>
                </a:lnTo>
                <a:lnTo>
                  <a:pt x="172880" y="8752186"/>
                </a:lnTo>
                <a:lnTo>
                  <a:pt x="221226" y="8751597"/>
                </a:lnTo>
                <a:cubicBezTo>
                  <a:pt x="497927" y="8747302"/>
                  <a:pt x="709655" y="8738138"/>
                  <a:pt x="1079713" y="8738138"/>
                </a:cubicBezTo>
                <a:cubicBezTo>
                  <a:pt x="1356923" y="8738138"/>
                  <a:pt x="1406679" y="8738138"/>
                  <a:pt x="1733645" y="8683942"/>
                </a:cubicBezTo>
                <a:cubicBezTo>
                  <a:pt x="2622138" y="8629747"/>
                  <a:pt x="2707434" y="7103674"/>
                  <a:pt x="2252525" y="6591943"/>
                </a:cubicBezTo>
                <a:cubicBezTo>
                  <a:pt x="2050393" y="6364641"/>
                  <a:pt x="1733978" y="6266108"/>
                  <a:pt x="1355660" y="6231739"/>
                </a:cubicBezTo>
                <a:lnTo>
                  <a:pt x="1199897" y="6221413"/>
                </a:lnTo>
                <a:lnTo>
                  <a:pt x="750257" y="6221413"/>
                </a:lnTo>
                <a:lnTo>
                  <a:pt x="469318" y="6232755"/>
                </a:lnTo>
                <a:cubicBezTo>
                  <a:pt x="343596" y="6239707"/>
                  <a:pt x="215875" y="6248129"/>
                  <a:pt x="87377" y="6256515"/>
                </a:cubicBezTo>
                <a:lnTo>
                  <a:pt x="65330" y="6257858"/>
                </a:lnTo>
                <a:lnTo>
                  <a:pt x="39551" y="5933709"/>
                </a:lnTo>
                <a:lnTo>
                  <a:pt x="354368" y="5936340"/>
                </a:lnTo>
                <a:cubicBezTo>
                  <a:pt x="715873" y="5928830"/>
                  <a:pt x="1106366" y="5894522"/>
                  <a:pt x="1492860" y="5874101"/>
                </a:cubicBezTo>
                <a:cubicBezTo>
                  <a:pt x="2928665" y="5796716"/>
                  <a:pt x="2878909" y="3377202"/>
                  <a:pt x="1251190" y="3400391"/>
                </a:cubicBezTo>
                <a:cubicBezTo>
                  <a:pt x="810498" y="3400391"/>
                  <a:pt x="597259" y="3416024"/>
                  <a:pt x="113919" y="3416024"/>
                </a:cubicBezTo>
                <a:cubicBezTo>
                  <a:pt x="79268" y="3416024"/>
                  <a:pt x="48171" y="3416024"/>
                  <a:pt x="19642" y="3416130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635893" y="607075"/>
            <a:ext cx="7603645" cy="1185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8392886" y="567948"/>
            <a:ext cx="3292590" cy="289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D3D3D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2" type="body"/>
          </p:nvPr>
        </p:nvSpPr>
        <p:spPr>
          <a:xfrm>
            <a:off x="8392886" y="1042422"/>
            <a:ext cx="3292590" cy="289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D3D3D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3" type="body"/>
          </p:nvPr>
        </p:nvSpPr>
        <p:spPr>
          <a:xfrm>
            <a:off x="8392886" y="1503200"/>
            <a:ext cx="3292590" cy="289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D3D3D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1" name="Google Shape;91;p19"/>
          <p:cNvSpPr/>
          <p:nvPr>
            <p:ph idx="4" type="pic"/>
          </p:nvPr>
        </p:nvSpPr>
        <p:spPr>
          <a:xfrm>
            <a:off x="625954" y="2362201"/>
            <a:ext cx="2533236" cy="3916941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9"/>
          <p:cNvSpPr/>
          <p:nvPr>
            <p:ph idx="5" type="pic"/>
          </p:nvPr>
        </p:nvSpPr>
        <p:spPr>
          <a:xfrm>
            <a:off x="3438525" y="2394037"/>
            <a:ext cx="2532063" cy="3852539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9"/>
          <p:cNvSpPr/>
          <p:nvPr>
            <p:ph idx="6" type="pic"/>
          </p:nvPr>
        </p:nvSpPr>
        <p:spPr>
          <a:xfrm>
            <a:off x="6254180" y="2394767"/>
            <a:ext cx="2537595" cy="3852534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9"/>
          <p:cNvSpPr/>
          <p:nvPr>
            <p:ph idx="7" type="pic"/>
          </p:nvPr>
        </p:nvSpPr>
        <p:spPr>
          <a:xfrm>
            <a:off x="9070649" y="2362200"/>
            <a:ext cx="2533234" cy="39169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720000" y="616890"/>
            <a:ext cx="3927727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4647727" y="616890"/>
            <a:ext cx="681243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D3D3D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8" name="Google Shape;98;p20"/>
          <p:cNvSpPr/>
          <p:nvPr/>
        </p:nvSpPr>
        <p:spPr>
          <a:xfrm flipH="1" rot="-5400000">
            <a:off x="4524645" y="-809352"/>
            <a:ext cx="3142706" cy="12192000"/>
          </a:xfrm>
          <a:custGeom>
            <a:rect b="b" l="l" r="r" t="t"/>
            <a:pathLst>
              <a:path extrusionOk="0" h="12192000" w="3142706">
                <a:moveTo>
                  <a:pt x="0" y="4431100"/>
                </a:moveTo>
                <a:lnTo>
                  <a:pt x="1979" y="4546418"/>
                </a:lnTo>
                <a:lnTo>
                  <a:pt x="80130" y="4516573"/>
                </a:lnTo>
                <a:cubicBezTo>
                  <a:pt x="323933" y="4431506"/>
                  <a:pt x="544880" y="4383259"/>
                  <a:pt x="585514" y="4383259"/>
                </a:cubicBezTo>
                <a:cubicBezTo>
                  <a:pt x="941060" y="4383259"/>
                  <a:pt x="1266132" y="4494990"/>
                  <a:pt x="1550569" y="4698133"/>
                </a:cubicBezTo>
                <a:cubicBezTo>
                  <a:pt x="1875640" y="4901278"/>
                  <a:pt x="2078810" y="5104423"/>
                  <a:pt x="2200712" y="5277095"/>
                </a:cubicBezTo>
                <a:cubicBezTo>
                  <a:pt x="2281979" y="5459926"/>
                  <a:pt x="2424198" y="5764642"/>
                  <a:pt x="2424198" y="6170932"/>
                </a:cubicBezTo>
                <a:lnTo>
                  <a:pt x="2332772" y="6658479"/>
                </a:lnTo>
                <a:cubicBezTo>
                  <a:pt x="2271821" y="6942881"/>
                  <a:pt x="2109285" y="7186655"/>
                  <a:pt x="1784214" y="7481214"/>
                </a:cubicBezTo>
                <a:cubicBezTo>
                  <a:pt x="1499777" y="7765617"/>
                  <a:pt x="1144230" y="7887503"/>
                  <a:pt x="798842" y="7917975"/>
                </a:cubicBezTo>
                <a:cubicBezTo>
                  <a:pt x="621069" y="7917975"/>
                  <a:pt x="410280" y="7872268"/>
                  <a:pt x="193143" y="7797358"/>
                </a:cubicBezTo>
                <a:lnTo>
                  <a:pt x="181439" y="7792629"/>
                </a:lnTo>
                <a:lnTo>
                  <a:pt x="181439" y="8305457"/>
                </a:lnTo>
                <a:lnTo>
                  <a:pt x="181439" y="8378263"/>
                </a:lnTo>
                <a:lnTo>
                  <a:pt x="255752" y="8360872"/>
                </a:lnTo>
                <a:cubicBezTo>
                  <a:pt x="442593" y="8298478"/>
                  <a:pt x="598179" y="8298478"/>
                  <a:pt x="785021" y="8298478"/>
                </a:cubicBezTo>
                <a:cubicBezTo>
                  <a:pt x="1034028" y="8298478"/>
                  <a:pt x="1283035" y="8360872"/>
                  <a:pt x="1532042" y="8485311"/>
                </a:cubicBezTo>
                <a:cubicBezTo>
                  <a:pt x="1749795" y="8609751"/>
                  <a:pt x="1936636" y="8796584"/>
                  <a:pt x="2133781" y="9045463"/>
                </a:cubicBezTo>
                <a:cubicBezTo>
                  <a:pt x="2227202" y="9169902"/>
                  <a:pt x="2289368" y="9325364"/>
                  <a:pt x="2351877" y="9543220"/>
                </a:cubicBezTo>
                <a:cubicBezTo>
                  <a:pt x="2382788" y="9730054"/>
                  <a:pt x="2414043" y="9947910"/>
                  <a:pt x="2414043" y="10165766"/>
                </a:cubicBezTo>
                <a:cubicBezTo>
                  <a:pt x="2414043" y="10414645"/>
                  <a:pt x="2351877" y="10632501"/>
                  <a:pt x="2196291" y="10881728"/>
                </a:cubicBezTo>
                <a:cubicBezTo>
                  <a:pt x="2030057" y="11161629"/>
                  <a:pt x="1812304" y="11410857"/>
                  <a:pt x="1532042" y="11535296"/>
                </a:cubicBezTo>
                <a:cubicBezTo>
                  <a:pt x="1251780" y="11690758"/>
                  <a:pt x="971862" y="11784175"/>
                  <a:pt x="629434" y="11784175"/>
                </a:cubicBezTo>
                <a:cubicBezTo>
                  <a:pt x="489303" y="11784175"/>
                  <a:pt x="349172" y="11768576"/>
                  <a:pt x="216855" y="11737423"/>
                </a:cubicBezTo>
                <a:lnTo>
                  <a:pt x="181439" y="11726632"/>
                </a:lnTo>
                <a:lnTo>
                  <a:pt x="181439" y="11763388"/>
                </a:lnTo>
                <a:cubicBezTo>
                  <a:pt x="181439" y="11959844"/>
                  <a:pt x="181439" y="12097696"/>
                  <a:pt x="181439" y="12180928"/>
                </a:cubicBezTo>
                <a:lnTo>
                  <a:pt x="184001" y="12192000"/>
                </a:lnTo>
                <a:lnTo>
                  <a:pt x="3142705" y="12191999"/>
                </a:lnTo>
                <a:lnTo>
                  <a:pt x="3142706" y="0"/>
                </a:lnTo>
                <a:lnTo>
                  <a:pt x="155370" y="0"/>
                </a:lnTo>
                <a:lnTo>
                  <a:pt x="146351" y="177371"/>
                </a:lnTo>
                <a:cubicBezTo>
                  <a:pt x="139453" y="310022"/>
                  <a:pt x="131856" y="451218"/>
                  <a:pt x="123859" y="599846"/>
                </a:cubicBezTo>
                <a:lnTo>
                  <a:pt x="123365" y="609102"/>
                </a:lnTo>
                <a:lnTo>
                  <a:pt x="199429" y="579094"/>
                </a:lnTo>
                <a:cubicBezTo>
                  <a:pt x="331556" y="548430"/>
                  <a:pt x="616135" y="518113"/>
                  <a:pt x="768238" y="518113"/>
                </a:cubicBezTo>
                <a:cubicBezTo>
                  <a:pt x="859710" y="518113"/>
                  <a:pt x="920692" y="548430"/>
                  <a:pt x="951182" y="548430"/>
                </a:cubicBezTo>
                <a:cubicBezTo>
                  <a:pt x="1174780" y="579094"/>
                  <a:pt x="1189851" y="614638"/>
                  <a:pt x="1413449" y="706284"/>
                </a:cubicBezTo>
                <a:cubicBezTo>
                  <a:pt x="1637047" y="797930"/>
                  <a:pt x="1702935" y="843231"/>
                  <a:pt x="1794407" y="944634"/>
                </a:cubicBezTo>
                <a:cubicBezTo>
                  <a:pt x="1885879" y="1036280"/>
                  <a:pt x="1997678" y="1097261"/>
                  <a:pt x="2028169" y="1168348"/>
                </a:cubicBezTo>
                <a:cubicBezTo>
                  <a:pt x="2149781" y="1290310"/>
                  <a:pt x="2302234" y="1513676"/>
                  <a:pt x="2363216" y="1767707"/>
                </a:cubicBezTo>
                <a:cubicBezTo>
                  <a:pt x="2393706" y="1980967"/>
                  <a:pt x="2424197" y="2194227"/>
                  <a:pt x="2424197" y="2356960"/>
                </a:cubicBezTo>
                <a:cubicBezTo>
                  <a:pt x="2424197" y="2478923"/>
                  <a:pt x="2424198" y="2631201"/>
                  <a:pt x="2363217" y="2793935"/>
                </a:cubicBezTo>
                <a:cubicBezTo>
                  <a:pt x="2332726" y="2946213"/>
                  <a:pt x="2200600" y="3098493"/>
                  <a:pt x="2139619" y="3230561"/>
                </a:cubicBezTo>
                <a:cubicBezTo>
                  <a:pt x="1977352" y="3474486"/>
                  <a:pt x="1763917" y="3657430"/>
                  <a:pt x="1479338" y="3789498"/>
                </a:cubicBezTo>
                <a:cubicBezTo>
                  <a:pt x="1205272" y="3941777"/>
                  <a:pt x="920693" y="4002758"/>
                  <a:pt x="585646" y="4002758"/>
                </a:cubicBezTo>
                <a:cubicBezTo>
                  <a:pt x="376022" y="4002758"/>
                  <a:pt x="183599" y="3968456"/>
                  <a:pt x="5142" y="3895589"/>
                </a:cubicBezTo>
                <a:lnTo>
                  <a:pt x="1356" y="3893719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2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20"/>
          <p:cNvSpPr/>
          <p:nvPr>
            <p:ph idx="2" type="pic"/>
          </p:nvPr>
        </p:nvSpPr>
        <p:spPr>
          <a:xfrm>
            <a:off x="518111" y="2634818"/>
            <a:ext cx="3484645" cy="3504675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0"/>
          <p:cNvSpPr/>
          <p:nvPr>
            <p:ph idx="3" type="pic"/>
          </p:nvPr>
        </p:nvSpPr>
        <p:spPr>
          <a:xfrm>
            <a:off x="4383257" y="2634818"/>
            <a:ext cx="3534716" cy="3504675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0"/>
          <p:cNvSpPr/>
          <p:nvPr>
            <p:ph idx="4" type="pic"/>
          </p:nvPr>
        </p:nvSpPr>
        <p:spPr>
          <a:xfrm>
            <a:off x="8298476" y="2680058"/>
            <a:ext cx="3485697" cy="34492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19.xml"/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slideLayout" Target="../slideLayouts/slideLayout5.xml"/><Relationship Id="rId26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1.xml"/><Relationship Id="rId28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3.xml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5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6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 b="0" l="3644" r="0" t="0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9B6BF2">
                  <a:alpha val="6666"/>
                </a:srgbClr>
              </a:gs>
              <a:gs pos="36000">
                <a:srgbClr val="9B6BF2">
                  <a:alpha val="5882"/>
                </a:srgbClr>
              </a:gs>
              <a:gs pos="69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12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2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1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1"/>
          <p:cNvPicPr preferRelativeResize="0"/>
          <p:nvPr/>
        </p:nvPicPr>
        <p:blipFill rotWithShape="1">
          <a:blip r:embed="rId2">
            <a:alphaModFix/>
          </a:blip>
          <a:srcRect b="0" l="3644" r="0" t="0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1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9B6BF2">
                  <a:alpha val="6666"/>
                </a:srgbClr>
              </a:gs>
              <a:gs pos="36000">
                <a:srgbClr val="9B6BF2">
                  <a:alpha val="5882"/>
                </a:srgbClr>
              </a:gs>
              <a:gs pos="69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" name="Google Shape;34;p11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1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EE52A4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Google Shape;40;p1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1" name="Google Shape;41;p1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7.jpg"/><Relationship Id="rId5" Type="http://schemas.openxmlformats.org/officeDocument/2006/relationships/image" Target="../media/image14.jpg"/><Relationship Id="rId6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19.jpg"/><Relationship Id="rId5" Type="http://schemas.openxmlformats.org/officeDocument/2006/relationships/image" Target="../media/image12.jp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"/>
          <p:cNvSpPr txBox="1"/>
          <p:nvPr>
            <p:ph type="ctrTitle"/>
          </p:nvPr>
        </p:nvSpPr>
        <p:spPr>
          <a:xfrm>
            <a:off x="3851564" y="2186189"/>
            <a:ext cx="7832863" cy="248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mmersmith One"/>
              <a:buNone/>
            </a:pPr>
            <a:r>
              <a:rPr b="1" i="0" lang="en-US" sz="2800" u="none" strike="noStrike">
                <a:latin typeface="Hammersmith One"/>
                <a:ea typeface="Hammersmith One"/>
                <a:cs typeface="Hammersmith One"/>
                <a:sym typeface="Hammersmith One"/>
              </a:rPr>
              <a:t>Final Project ke-4 | FGA Big Data Using Python Kelas B</a:t>
            </a:r>
            <a:br>
              <a:rPr b="0" lang="en-US"/>
            </a:br>
            <a:r>
              <a:rPr b="1" i="0" lang="en-US" sz="2800" u="none" strike="noStrike">
                <a:latin typeface="Hammersmith One"/>
                <a:ea typeface="Hammersmith One"/>
                <a:cs typeface="Hammersmith One"/>
                <a:sym typeface="Hammersmith One"/>
              </a:rPr>
              <a:t>Kelompok  2 </a:t>
            </a:r>
            <a:endParaRPr/>
          </a:p>
        </p:txBody>
      </p:sp>
      <p:sp>
        <p:nvSpPr>
          <p:cNvPr id="255" name="Google Shape;255;p1"/>
          <p:cNvSpPr txBox="1"/>
          <p:nvPr>
            <p:ph idx="1" type="subTitle"/>
          </p:nvPr>
        </p:nvSpPr>
        <p:spPr>
          <a:xfrm>
            <a:off x="5110843" y="3785541"/>
            <a:ext cx="6573584" cy="1772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2500">
                <a:solidFill>
                  <a:schemeClr val="lt1"/>
                </a:solidFill>
              </a:rPr>
              <a:t>Hanifa Nur Halimah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i="0" lang="en-US" sz="25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Heaven Josiah Harvan</a:t>
            </a:r>
            <a:endParaRPr b="1" i="0" sz="25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i="0" lang="en-US" sz="25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Fransiskus Albert </a:t>
            </a:r>
            <a:endParaRPr b="1"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0"/>
          <p:cNvSpPr txBox="1"/>
          <p:nvPr>
            <p:ph type="ctrTitle"/>
          </p:nvPr>
        </p:nvSpPr>
        <p:spPr>
          <a:xfrm>
            <a:off x="5419138" y="2637473"/>
            <a:ext cx="67728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Terimakasih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"/>
          <p:cNvSpPr txBox="1"/>
          <p:nvPr>
            <p:ph type="title"/>
          </p:nvPr>
        </p:nvSpPr>
        <p:spPr>
          <a:xfrm>
            <a:off x="648362" y="1502418"/>
            <a:ext cx="5158912" cy="1035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/>
              <a:t>LOGO</a:t>
            </a:r>
            <a:endParaRPr/>
          </a:p>
        </p:txBody>
      </p:sp>
      <p:sp>
        <p:nvSpPr>
          <p:cNvPr id="262" name="Google Shape;262;p2"/>
          <p:cNvSpPr txBox="1"/>
          <p:nvPr>
            <p:ph idx="1" type="body"/>
          </p:nvPr>
        </p:nvSpPr>
        <p:spPr>
          <a:xfrm>
            <a:off x="648362" y="2717800"/>
            <a:ext cx="5172182" cy="2332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Kehidupan penuh dengan mencintai dan dicintai oleh hewan peliharaan.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263" name="Google Shape;263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16" l="0" r="0" t="16267"/>
          <a:stretch/>
        </p:blipFill>
        <p:spPr>
          <a:xfrm>
            <a:off x="6313088" y="1502418"/>
            <a:ext cx="4800770" cy="3985858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  <p:sp>
        <p:nvSpPr>
          <p:cNvPr id="264" name="Google Shape;264;p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"/>
          <p:cNvSpPr txBox="1"/>
          <p:nvPr>
            <p:ph type="title"/>
          </p:nvPr>
        </p:nvSpPr>
        <p:spPr>
          <a:xfrm>
            <a:off x="488222" y="0"/>
            <a:ext cx="1121555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entury Gothic"/>
              <a:buNone/>
            </a:pPr>
            <a:r>
              <a:rPr lang="en-US">
                <a:solidFill>
                  <a:schemeClr val="lt1"/>
                </a:solidFill>
              </a:rPr>
              <a:t>Manfaat memelihara hewan peliharaan :</a:t>
            </a:r>
            <a:endParaRPr/>
          </a:p>
        </p:txBody>
      </p:sp>
      <p:sp>
        <p:nvSpPr>
          <p:cNvPr id="271" name="Google Shape;271;p3"/>
          <p:cNvSpPr txBox="1"/>
          <p:nvPr>
            <p:ph idx="1" type="body"/>
          </p:nvPr>
        </p:nvSpPr>
        <p:spPr>
          <a:xfrm>
            <a:off x="58293" y="1477328"/>
            <a:ext cx="8089139" cy="3205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0" i="0" lang="en-US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Menjaga Kesehatan Jantung</a:t>
            </a:r>
            <a:endParaRPr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rtl="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0" i="0" lang="en-US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Suasana Hati Lebih Baik</a:t>
            </a:r>
            <a:endParaRPr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rtl="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0" i="0" lang="en-US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Menekan Stres</a:t>
            </a:r>
            <a:endParaRPr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rtl="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0" i="0" lang="en-US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Menjaga Tekanan Darah</a:t>
            </a:r>
            <a:endParaRPr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rtl="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0" i="0" lang="en-US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Menjaga Kadar Kolesterol</a:t>
            </a:r>
            <a:endParaRPr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rtl="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0" i="0" lang="en-US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Meningkatkan Kebugaran</a:t>
            </a:r>
            <a:endParaRPr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rtl="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0" i="0" lang="en-US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Membantu Anak dengan ADHD</a:t>
            </a:r>
            <a:endParaRPr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rtl="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0" i="0" lang="en-US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Melatih kedewasaan anak</a:t>
            </a:r>
            <a:endParaRPr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rtl="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0" i="0" lang="en-US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melatih menjalin hubungan</a:t>
            </a:r>
            <a:endParaRPr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rtl="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0" i="0" lang="en-US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Tidak kesepian</a:t>
            </a:r>
            <a:endParaRPr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rtl="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0" i="0" lang="en-US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Memperkuat ikatan keluarga</a:t>
            </a:r>
            <a:endParaRPr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rtl="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0" i="0" lang="en-US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Mengajarkan rasa tanggung jawab</a:t>
            </a:r>
            <a:endParaRPr b="0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"/>
          <p:cNvSpPr txBox="1"/>
          <p:nvPr>
            <p:ph idx="12" type="sldNum"/>
          </p:nvPr>
        </p:nvSpPr>
        <p:spPr>
          <a:xfrm>
            <a:off x="9724164" y="6138000"/>
            <a:ext cx="2130424" cy="7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73" name="Google Shape;273;p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9276" l="0" r="0" t="9277"/>
          <a:stretch/>
        </p:blipFill>
        <p:spPr>
          <a:xfrm>
            <a:off x="7729581" y="2286000"/>
            <a:ext cx="446242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23157" l="0" r="0" t="23157"/>
          <a:stretch/>
        </p:blipFill>
        <p:spPr>
          <a:xfrm>
            <a:off x="6529067" y="4572000"/>
            <a:ext cx="566293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"/>
          <p:cNvSpPr/>
          <p:nvPr>
            <p:ph idx="2" type="pic"/>
          </p:nvPr>
        </p:nvSpPr>
        <p:spPr>
          <a:xfrm>
            <a:off x="7127399" y="0"/>
            <a:ext cx="5064603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3"/>
          <p:cNvSpPr txBox="1"/>
          <p:nvPr/>
        </p:nvSpPr>
        <p:spPr>
          <a:xfrm>
            <a:off x="58292" y="4472753"/>
            <a:ext cx="8084136" cy="2041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Mengajarkan rasa penyayang sesama makhluk hidup, empati, dan toleransi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Memberikan mendorong kepercayaan diri </a:t>
            </a:r>
            <a:endParaRPr b="0" i="0" sz="20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Membantu perkembangan belajar anak berkebutuhan khusus</a:t>
            </a:r>
            <a:endParaRPr b="0" i="0" sz="20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Menekan Risiko Alergi dan Memperbaiki Sistem Kekebalan</a:t>
            </a:r>
            <a:endParaRPr b="0" i="0" sz="20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"/>
          <p:cNvSpPr txBox="1"/>
          <p:nvPr>
            <p:ph type="title"/>
          </p:nvPr>
        </p:nvSpPr>
        <p:spPr>
          <a:xfrm>
            <a:off x="568883" y="368722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Sasaran Pasar</a:t>
            </a:r>
            <a:endParaRPr/>
          </a:p>
        </p:txBody>
      </p:sp>
      <p:grpSp>
        <p:nvGrpSpPr>
          <p:cNvPr id="282" name="Google Shape;282;p4"/>
          <p:cNvGrpSpPr/>
          <p:nvPr/>
        </p:nvGrpSpPr>
        <p:grpSpPr>
          <a:xfrm>
            <a:off x="62106" y="1287208"/>
            <a:ext cx="11699082" cy="5118076"/>
            <a:chOff x="62106" y="223792"/>
            <a:chExt cx="11699082" cy="5118076"/>
          </a:xfrm>
        </p:grpSpPr>
        <p:sp>
          <p:nvSpPr>
            <p:cNvPr id="283" name="Google Shape;283;p4"/>
            <p:cNvSpPr/>
            <p:nvPr/>
          </p:nvSpPr>
          <p:spPr>
            <a:xfrm>
              <a:off x="62106" y="2584628"/>
              <a:ext cx="2572612" cy="2676049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-24998" r="-24998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541564" y="1655431"/>
              <a:ext cx="1434284" cy="710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"/>
            <p:cNvSpPr txBox="1"/>
            <p:nvPr/>
          </p:nvSpPr>
          <p:spPr>
            <a:xfrm>
              <a:off x="541564" y="1655431"/>
              <a:ext cx="1434284" cy="710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entury Gothic"/>
                <a:buNone/>
              </a:pPr>
              <a:r>
                <a:rPr lang="en-US" sz="2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Orang Tua </a:t>
              </a: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865168" y="223792"/>
              <a:ext cx="2590924" cy="2734443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-24998" r="-24998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3097562" y="3231180"/>
              <a:ext cx="1775390" cy="710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"/>
            <p:cNvSpPr txBox="1"/>
            <p:nvPr/>
          </p:nvSpPr>
          <p:spPr>
            <a:xfrm>
              <a:off x="3097562" y="3231180"/>
              <a:ext cx="1775390" cy="710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entury Gothic"/>
                <a:buNone/>
              </a:pPr>
              <a:r>
                <a:rPr b="0" lang="en-US" sz="2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Orang sakit</a:t>
              </a:r>
              <a:endParaRPr sz="2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6095999" y="2491317"/>
              <a:ext cx="2886383" cy="2850551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-29999" r="-29997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6453644" y="1536999"/>
              <a:ext cx="1775390" cy="710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 txBox="1"/>
            <p:nvPr/>
          </p:nvSpPr>
          <p:spPr>
            <a:xfrm>
              <a:off x="6453644" y="1536999"/>
              <a:ext cx="1775390" cy="710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entury Gothic"/>
                <a:buNone/>
              </a:pPr>
              <a:r>
                <a:rPr b="0" lang="en-US" sz="2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orang cacat</a:t>
              </a:r>
              <a:endParaRPr sz="2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8943889" y="350348"/>
              <a:ext cx="2817299" cy="2691149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-30995" l="0" r="0" t="-3099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9378463" y="3249608"/>
              <a:ext cx="2222984" cy="710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"/>
            <p:cNvSpPr txBox="1"/>
            <p:nvPr/>
          </p:nvSpPr>
          <p:spPr>
            <a:xfrm>
              <a:off x="9378463" y="3249608"/>
              <a:ext cx="2222984" cy="710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entury Gothic"/>
                <a:buNone/>
              </a:pPr>
              <a:r>
                <a:rPr lang="en-US" sz="23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Keluarga</a:t>
              </a:r>
              <a:endParaRPr sz="2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5" name="Google Shape;295;p4"/>
          <p:cNvSpPr txBox="1"/>
          <p:nvPr>
            <p:ph idx="10" type="dt"/>
          </p:nvPr>
        </p:nvSpPr>
        <p:spPr>
          <a:xfrm rot="-1829809">
            <a:off x="993979" y="2422275"/>
            <a:ext cx="10250292" cy="2583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500">
                <a:solidFill>
                  <a:srgbClr val="F9C4E0"/>
                </a:solidFill>
              </a:rPr>
              <a:t>Semua Orang</a:t>
            </a:r>
            <a:endParaRPr/>
          </a:p>
        </p:txBody>
      </p:sp>
      <p:sp>
        <p:nvSpPr>
          <p:cNvPr id="296" name="Google Shape;296;p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"/>
          <p:cNvSpPr txBox="1"/>
          <p:nvPr>
            <p:ph type="title"/>
          </p:nvPr>
        </p:nvSpPr>
        <p:spPr>
          <a:xfrm>
            <a:off x="720000" y="619200"/>
            <a:ext cx="10728322" cy="788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b="1" lang="en-US" sz="5400"/>
              <a:t>Produk Toko PetLovers</a:t>
            </a:r>
            <a:endParaRPr b="1" sz="5400"/>
          </a:p>
        </p:txBody>
      </p:sp>
      <p:sp>
        <p:nvSpPr>
          <p:cNvPr id="302" name="Google Shape;302;p5"/>
          <p:cNvSpPr txBox="1"/>
          <p:nvPr>
            <p:ph idx="12" type="sldNum"/>
          </p:nvPr>
        </p:nvSpPr>
        <p:spPr>
          <a:xfrm>
            <a:off x="10352540" y="26801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p5"/>
          <p:cNvSpPr txBox="1"/>
          <p:nvPr>
            <p:ph idx="1" type="body"/>
          </p:nvPr>
        </p:nvSpPr>
        <p:spPr>
          <a:xfrm>
            <a:off x="0" y="2150485"/>
            <a:ext cx="12192000" cy="4298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rtl="0" algn="ctr">
              <a:spcBef>
                <a:spcPts val="0"/>
              </a:spcBef>
              <a:spcAft>
                <a:spcPts val="0"/>
              </a:spcAft>
              <a:buSzPts val="3840"/>
              <a:buChar char="►"/>
            </a:pPr>
            <a:r>
              <a:rPr b="1" lang="en-US" sz="4800" cap="none">
                <a:solidFill>
                  <a:srgbClr val="F9C4E0"/>
                </a:solidFill>
              </a:rPr>
              <a:t>Obat </a:t>
            </a:r>
            <a:endParaRPr/>
          </a:p>
          <a:p>
            <a:pPr indent="-342900" lvl="0" marL="342900" rtl="0" algn="ctr">
              <a:spcBef>
                <a:spcPts val="1000"/>
              </a:spcBef>
              <a:spcAft>
                <a:spcPts val="0"/>
              </a:spcAft>
              <a:buSzPts val="3840"/>
              <a:buChar char="►"/>
            </a:pPr>
            <a:r>
              <a:rPr b="1" lang="en-US" sz="4800" cap="none">
                <a:solidFill>
                  <a:srgbClr val="F9C4E0"/>
                </a:solidFill>
              </a:rPr>
              <a:t>Makanan</a:t>
            </a:r>
            <a:endParaRPr b="1" sz="4800" cap="none">
              <a:solidFill>
                <a:srgbClr val="F9C4E0"/>
              </a:solidFill>
            </a:endParaRPr>
          </a:p>
          <a:p>
            <a:pPr indent="-342900" lvl="0" marL="342900" rtl="0" algn="ctr">
              <a:spcBef>
                <a:spcPts val="1000"/>
              </a:spcBef>
              <a:spcAft>
                <a:spcPts val="0"/>
              </a:spcAft>
              <a:buSzPts val="3840"/>
              <a:buChar char="►"/>
            </a:pPr>
            <a:r>
              <a:rPr b="1" lang="en-US" sz="4800">
                <a:solidFill>
                  <a:srgbClr val="F9C4E0"/>
                </a:solidFill>
              </a:rPr>
              <a:t>Peralatan</a:t>
            </a:r>
            <a:endParaRPr b="1" sz="4800">
              <a:solidFill>
                <a:srgbClr val="F9C4E0"/>
              </a:solidFill>
            </a:endParaRPr>
          </a:p>
          <a:p>
            <a:pPr indent="-342900" lvl="0" marL="342900" rtl="0" algn="ctr">
              <a:spcBef>
                <a:spcPts val="1000"/>
              </a:spcBef>
              <a:spcAft>
                <a:spcPts val="0"/>
              </a:spcAft>
              <a:buSzPts val="3840"/>
              <a:buChar char="►"/>
            </a:pPr>
            <a:r>
              <a:rPr b="1" lang="en-US" sz="4800" cap="none">
                <a:solidFill>
                  <a:srgbClr val="F9C4E0"/>
                </a:solidFill>
              </a:rPr>
              <a:t>Hewan peliharaan</a:t>
            </a:r>
            <a:endParaRPr b="1" sz="4800" cap="none">
              <a:solidFill>
                <a:srgbClr val="F9C4E0"/>
              </a:solidFill>
            </a:endParaRPr>
          </a:p>
          <a:p>
            <a:pPr indent="-342900" lvl="0" marL="342900" rtl="0" algn="ctr">
              <a:spcBef>
                <a:spcPts val="1000"/>
              </a:spcBef>
              <a:spcAft>
                <a:spcPts val="0"/>
              </a:spcAft>
              <a:buSzPts val="3840"/>
              <a:buChar char="►"/>
            </a:pPr>
            <a:r>
              <a:rPr b="1" lang="en-US" sz="4800">
                <a:solidFill>
                  <a:srgbClr val="F9C4E0"/>
                </a:solidFill>
              </a:rPr>
              <a:t>P</a:t>
            </a:r>
            <a:r>
              <a:rPr b="1" lang="en-US" sz="4800" cap="none">
                <a:solidFill>
                  <a:srgbClr val="F9C4E0"/>
                </a:solidFill>
              </a:rPr>
              <a:t>ertanyaan melalui  chat whatsapp</a:t>
            </a:r>
            <a:endParaRPr b="1" sz="4800" cap="none">
              <a:solidFill>
                <a:srgbClr val="F9C4E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"/>
          <p:cNvSpPr txBox="1"/>
          <p:nvPr>
            <p:ph type="title"/>
          </p:nvPr>
        </p:nvSpPr>
        <p:spPr>
          <a:xfrm>
            <a:off x="635893" y="607075"/>
            <a:ext cx="7603645" cy="1185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Dokter hewan profesional</a:t>
            </a:r>
            <a:endParaRPr/>
          </a:p>
        </p:txBody>
      </p:sp>
      <p:pic>
        <p:nvPicPr>
          <p:cNvPr id="310" name="Google Shape;310;p6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-9" l="35475" r="-109" t="9"/>
          <a:stretch/>
        </p:blipFill>
        <p:spPr>
          <a:xfrm>
            <a:off x="1092462" y="2319078"/>
            <a:ext cx="2533236" cy="391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6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0" l="17523" r="17523" t="0"/>
          <a:stretch/>
        </p:blipFill>
        <p:spPr>
          <a:xfrm>
            <a:off x="4723719" y="2351280"/>
            <a:ext cx="2532063" cy="385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6"/>
          <p:cNvPicPr preferRelativeResize="0"/>
          <p:nvPr>
            <p:ph idx="6" type="pic"/>
          </p:nvPr>
        </p:nvPicPr>
        <p:blipFill rotWithShape="1">
          <a:blip r:embed="rId5">
            <a:alphaModFix/>
          </a:blip>
          <a:srcRect b="0" l="10849" r="10848" t="0"/>
          <a:stretch/>
        </p:blipFill>
        <p:spPr>
          <a:xfrm>
            <a:off x="7968267" y="2426606"/>
            <a:ext cx="2537595" cy="385253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"/>
          <p:cNvSpPr txBox="1"/>
          <p:nvPr>
            <p:ph idx="3" type="body"/>
          </p:nvPr>
        </p:nvSpPr>
        <p:spPr>
          <a:xfrm>
            <a:off x="8392886" y="1503200"/>
            <a:ext cx="3292590" cy="289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r">
              <a:spcBef>
                <a:spcPts val="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</p:txBody>
      </p:sp>
      <p:sp>
        <p:nvSpPr>
          <p:cNvPr id="314" name="Google Shape;314;p6"/>
          <p:cNvSpPr txBox="1"/>
          <p:nvPr>
            <p:ph idx="2" type="body"/>
          </p:nvPr>
        </p:nvSpPr>
        <p:spPr>
          <a:xfrm>
            <a:off x="8392886" y="1042422"/>
            <a:ext cx="3292590" cy="289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r">
              <a:spcBef>
                <a:spcPts val="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</p:txBody>
      </p:sp>
      <p:sp>
        <p:nvSpPr>
          <p:cNvPr id="315" name="Google Shape;315;p6"/>
          <p:cNvSpPr txBox="1"/>
          <p:nvPr>
            <p:ph idx="1" type="body"/>
          </p:nvPr>
        </p:nvSpPr>
        <p:spPr>
          <a:xfrm>
            <a:off x="8392886" y="567948"/>
            <a:ext cx="3292590" cy="289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r">
              <a:spcBef>
                <a:spcPts val="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</p:txBody>
      </p:sp>
      <p:sp>
        <p:nvSpPr>
          <p:cNvPr id="316" name="Google Shape;316;p6"/>
          <p:cNvSpPr txBox="1"/>
          <p:nvPr/>
        </p:nvSpPr>
        <p:spPr>
          <a:xfrm>
            <a:off x="10213994" y="274735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marR="0" rtl="0" algn="r">
              <a:spcBef>
                <a:spcPts val="0"/>
              </a:spcBef>
              <a:spcAft>
                <a:spcPts val="0"/>
              </a:spcAft>
              <a:buClr>
                <a:srgbClr val="EE52A4"/>
              </a:buClr>
              <a:buSzPct val="80000"/>
              <a:buFont typeface="Noto Sans Symbols"/>
              <a:buNone/>
            </a:pPr>
            <a:fld id="{00000000-1234-1234-1234-123412341234}" type="slidenum">
              <a:rPr b="0" i="0" lang="en-US" sz="6500">
                <a:solidFill>
                  <a:srgbClr val="D3D3D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800">
              <a:solidFill>
                <a:srgbClr val="D3D3D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"/>
          <p:cNvSpPr txBox="1"/>
          <p:nvPr>
            <p:ph type="title"/>
          </p:nvPr>
        </p:nvSpPr>
        <p:spPr>
          <a:xfrm>
            <a:off x="720000" y="324752"/>
            <a:ext cx="49188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Donasi &amp; Volunter </a:t>
            </a:r>
            <a:endParaRPr/>
          </a:p>
        </p:txBody>
      </p:sp>
      <p:sp>
        <p:nvSpPr>
          <p:cNvPr id="323" name="Google Shape;323;p7"/>
          <p:cNvSpPr txBox="1"/>
          <p:nvPr>
            <p:ph idx="1" type="body"/>
          </p:nvPr>
        </p:nvSpPr>
        <p:spPr>
          <a:xfrm>
            <a:off x="720000" y="1323472"/>
            <a:ext cx="1064853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b="1" i="0" lang="en-US" sz="2000">
                <a:latin typeface="Montserrat"/>
                <a:ea typeface="Montserrat"/>
                <a:cs typeface="Montserrat"/>
                <a:sym typeface="Montserrat"/>
              </a:rPr>
              <a:t>Memberi makanan yang layak</a:t>
            </a:r>
            <a:endParaRPr b="1" i="0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b="1" lang="en-US" sz="2000">
                <a:latin typeface="Montserrat"/>
                <a:ea typeface="Montserrat"/>
                <a:cs typeface="Montserrat"/>
                <a:sym typeface="Montserrat"/>
              </a:rPr>
              <a:t>Mengobati hewan yang sedang sakit atau terluka</a:t>
            </a:r>
            <a:endParaRPr b="1" i="0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b="1" i="0" lang="en-US" sz="2000">
                <a:latin typeface="Montserrat"/>
                <a:ea typeface="Montserrat"/>
                <a:cs typeface="Montserrat"/>
                <a:sym typeface="Montserrat"/>
              </a:rPr>
              <a:t>Tekan populasi dan cegah rabies atau penyakit lainnya, kucing, anjing dikebiri dan divaksin</a:t>
            </a:r>
            <a:endParaRPr b="1" i="0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b="1" i="0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5" name="Google Shape;325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648" l="0" r="0" t="2647"/>
          <a:stretch/>
        </p:blipFill>
        <p:spPr>
          <a:xfrm>
            <a:off x="518109" y="3028573"/>
            <a:ext cx="3484645" cy="3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7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-1311" l="-1644" r="48313" t="1312"/>
          <a:stretch/>
        </p:blipFill>
        <p:spPr>
          <a:xfrm>
            <a:off x="8298475" y="2955245"/>
            <a:ext cx="3485697" cy="344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7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0" l="21620" r="21620" t="0"/>
          <a:stretch/>
        </p:blipFill>
        <p:spPr>
          <a:xfrm>
            <a:off x="4328642" y="3028572"/>
            <a:ext cx="3534716" cy="3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83823" y="295729"/>
            <a:ext cx="2857500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"/>
          <p:cNvSpPr txBox="1"/>
          <p:nvPr>
            <p:ph type="title"/>
          </p:nvPr>
        </p:nvSpPr>
        <p:spPr>
          <a:xfrm>
            <a:off x="720000" y="619200"/>
            <a:ext cx="10728322" cy="788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Halaman Web</a:t>
            </a:r>
            <a:endParaRPr/>
          </a:p>
        </p:txBody>
      </p:sp>
      <p:sp>
        <p:nvSpPr>
          <p:cNvPr id="334" name="Google Shape;334;p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5" name="Google Shape;335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6618" y="1869571"/>
            <a:ext cx="8725487" cy="4905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2" name="Google Shape;3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011" y="429491"/>
            <a:ext cx="9020529" cy="599901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9"/>
          <p:cNvSpPr/>
          <p:nvPr/>
        </p:nvSpPr>
        <p:spPr>
          <a:xfrm>
            <a:off x="3105781" y="391686"/>
            <a:ext cx="5889842" cy="5999018"/>
          </a:xfrm>
          <a:prstGeom prst="ellipse">
            <a:avLst/>
          </a:prstGeom>
          <a:solidFill>
            <a:srgbClr val="D53DD0">
              <a:alpha val="67058"/>
            </a:srgbClr>
          </a:solidFill>
          <a:ln cap="rnd" cmpd="sng" w="19050">
            <a:solidFill>
              <a:srgbClr val="820C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Google Shape;344;p9"/>
          <p:cNvSpPr/>
          <p:nvPr/>
        </p:nvSpPr>
        <p:spPr>
          <a:xfrm>
            <a:off x="4659908" y="2519763"/>
            <a:ext cx="230864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</a:t>
            </a:r>
            <a:endParaRPr/>
          </a:p>
        </p:txBody>
      </p:sp>
      <p:sp>
        <p:nvSpPr>
          <p:cNvPr id="345" name="Google Shape;345;p9"/>
          <p:cNvSpPr txBox="1"/>
          <p:nvPr/>
        </p:nvSpPr>
        <p:spPr>
          <a:xfrm flipH="1">
            <a:off x="3301906" y="3953675"/>
            <a:ext cx="58898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https://hanifaa.pythonanywhere.com/PetLovers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2021-09-08T12:52:52Z</dcterms:created>
  <dc:creator>hanifa halimah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